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82" r:id="rId3"/>
    <p:sldId id="301" r:id="rId4"/>
    <p:sldId id="271" r:id="rId5"/>
    <p:sldId id="302" r:id="rId6"/>
    <p:sldId id="303" r:id="rId7"/>
    <p:sldId id="304" r:id="rId8"/>
    <p:sldId id="305" r:id="rId9"/>
    <p:sldId id="306" r:id="rId10"/>
    <p:sldId id="308" r:id="rId11"/>
    <p:sldId id="287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4F"/>
    <a:srgbClr val="FF7979"/>
    <a:srgbClr val="CC0000"/>
    <a:srgbClr val="FF4747"/>
    <a:srgbClr val="EA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F317-1CBB-4CEE-B21D-1EA26231E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F159D-4E0D-4979-B206-2235A1CEA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10976-6683-4A5E-AB15-9F3704DF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97BE4-4779-4E51-B8D6-27734B22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133E7-6B78-4735-9C9D-9A148928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8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0FBB-BE2D-4B15-82C1-4F752629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B6B72-FEDE-4CF6-99F8-FC6471E0B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735DF-F8D3-461E-A506-06F2AC2E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57D2-3AEB-4B83-843B-8AA4A34A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6A0F-49FB-4AAD-A88A-2A5812B5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8FFF4-35E8-4BE6-8732-B618CC318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55726-3B2D-472D-815C-3FB4CB9EE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5543-AE59-4105-ABE1-94D43F77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6BD1C-91DF-4C76-9EA6-C7D44D8F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5FD06-BC24-45BE-9AED-920E27055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1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E237-2936-40F4-89A4-9D6DC77B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419AA-BAE5-489E-9982-65BC9524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9EE0-FD01-41CA-BD06-996FE392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569-8852-4F69-B65E-441F91EA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D8BAE-1687-4A78-A58B-26E3B3EE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ABB3-27A2-4154-8247-A029C79A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B424-51C2-4E2B-92DC-12793FC89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C01D2-EB31-4473-8F49-B98E6B5A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A7510-33B1-4434-85CE-E5E78A4B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5CFD0-DB3E-4F96-BF5B-9E0ACB8F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C18A-7929-4E68-A9DF-4ECC6085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D91E-8C28-44D9-AD3B-0C3CDFC29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A725C-4723-4C6B-A7D7-574E8C828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CBF5E-F7F1-450F-B435-CFB98B56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A86FA-7ACF-496D-B833-A9916009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55584-63D7-471C-8BA4-62F26EC0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7383-AD28-4854-869B-1ECBE733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8B96D-3F41-4729-A6BA-08CB91AD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7FA95-6A73-4FBE-858F-2C8ED327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098A7-9F8F-4079-878B-EF0059B83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C838D-93BF-4C1A-BA92-C650245B5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F92E5-D386-4D53-BDDF-00C73CB95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5944-4DF7-4045-B889-8665B568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8F272-501A-4794-9D4F-933D07A5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3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DB94-6195-47F6-BA43-6A3102F7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6A128-07DC-4594-A5C1-40CD499A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CC9DC-1961-4A48-AE50-B964C4C6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4A0A9-AEAC-454A-9511-0C0B9C62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AEAE9-E742-4F75-9797-E4A331F9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00531-12A2-412F-AD5D-84A2395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9EF3-CA87-4BF1-8A6F-097004E6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4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6929-B71A-4201-BB0B-30315DF6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85734-7B4C-46D2-B269-491A8B717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D9720-CF12-4B8F-8F29-7E5861899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6DD32-5D95-4D5B-9E70-655E5844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E25C5-F80D-4602-BEC1-7B259B20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33CE4-471A-4C22-95F6-BEF749130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34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2C6-2941-4B76-8C30-691A4500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E2E56-03AB-40BA-822D-7B0B4B6F8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147B9-980E-419F-8BA7-14C8A09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5FF1A-5139-438C-845A-9CCF923D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B9C53-C020-446A-9F4A-C40D4592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B0AA-99BE-4204-91B9-29E2B1DE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2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6416A-556B-4D9E-9E96-9E023069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8FE70-FB1F-450E-9841-8780A3099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7D61-C49E-489A-9158-E122989C8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4E88-189D-4CF2-BF14-4DD32815C60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37938-7051-4635-A763-1ECB5D9A3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D0A2-2EE6-41C9-98E5-6C7B18223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C41BB-C95B-415C-B2C8-6688AD21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9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9DA04-A84D-4EDF-A84F-AC7177E3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b="1">
                <a:solidFill>
                  <a:srgbClr val="FFFFFF"/>
                </a:solidFill>
              </a:rPr>
              <a:t>Learning python for data science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5" descr="Dataflows">
            <a:extLst>
              <a:ext uri="{FF2B5EF4-FFF2-40B4-BE49-F238E27FC236}">
                <a16:creationId xmlns:a16="http://schemas.microsoft.com/office/drawing/2014/main" id="{44BB9A34-5DA2-4C13-9E21-EC8C270C6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4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WhatsApp Video 2019-03-26 at 00.03.04">
            <a:hlinkClick r:id="" action="ppaction://media"/>
            <a:extLst>
              <a:ext uri="{FF2B5EF4-FFF2-40B4-BE49-F238E27FC236}">
                <a16:creationId xmlns:a16="http://schemas.microsoft.com/office/drawing/2014/main" id="{B53B3FB0-1BBB-41CF-BD6C-AC58065FC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6099079" cy="3355596"/>
          </a:xfrm>
          <a:prstGeom prst="rect">
            <a:avLst/>
          </a:prstGeom>
        </p:spPr>
      </p:pic>
      <p:pic>
        <p:nvPicPr>
          <p:cNvPr id="11" name="What's new, Atlas">
            <a:hlinkClick r:id="" action="ppaction://media"/>
            <a:extLst>
              <a:ext uri="{FF2B5EF4-FFF2-40B4-BE49-F238E27FC236}">
                <a16:creationId xmlns:a16="http://schemas.microsoft.com/office/drawing/2014/main" id="{63C2A89B-6321-4322-A55F-C119F62578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" y="3355596"/>
            <a:ext cx="6226492" cy="3502402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831307-5A20-4904-862A-0FF1329ADE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14612" r="27429"/>
          <a:stretch/>
        </p:blipFill>
        <p:spPr>
          <a:xfrm>
            <a:off x="6096001" y="-2"/>
            <a:ext cx="6096000" cy="6859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6096001" y="-2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C7632-C683-4244-98AD-1D22BF053062}"/>
              </a:ext>
            </a:extLst>
          </p:cNvPr>
          <p:cNvSpPr/>
          <p:nvPr/>
        </p:nvSpPr>
        <p:spPr>
          <a:xfrm>
            <a:off x="7741320" y="2386100"/>
            <a:ext cx="32763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altLang="zh-CN" sz="4000" dirty="0"/>
              <a:t>My special favourite use case: Robotics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851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6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AI">
            <a:extLst>
              <a:ext uri="{FF2B5EF4-FFF2-40B4-BE49-F238E27FC236}">
                <a16:creationId xmlns:a16="http://schemas.microsoft.com/office/drawing/2014/main" id="{5B0C2035-213F-45A9-9CC5-70B2923D0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" b="168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98F61-CCEF-4723-A912-3BFAAC7F1303}"/>
              </a:ext>
            </a:extLst>
          </p:cNvPr>
          <p:cNvSpPr txBox="1"/>
          <p:nvPr/>
        </p:nvSpPr>
        <p:spPr>
          <a:xfrm>
            <a:off x="1773695" y="5013566"/>
            <a:ext cx="8644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altLang="zh-CN" sz="7200" dirty="0">
                <a:solidFill>
                  <a:schemeClr val="bg1"/>
                </a:solidFill>
              </a:rPr>
              <a:t>Self learning platforms</a:t>
            </a:r>
            <a:endParaRPr lang="en-US" sz="8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2" descr="Image result for udacity">
            <a:extLst>
              <a:ext uri="{FF2B5EF4-FFF2-40B4-BE49-F238E27FC236}">
                <a16:creationId xmlns:a16="http://schemas.microsoft.com/office/drawing/2014/main" id="{623433E8-8F32-43EB-ACBC-5DF1D8C05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1245" b="4"/>
          <a:stretch/>
        </p:blipFill>
        <p:spPr bwMode="auto">
          <a:xfrm>
            <a:off x="6944158" y="388950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iraj raval youtube">
            <a:extLst>
              <a:ext uri="{FF2B5EF4-FFF2-40B4-BE49-F238E27FC236}">
                <a16:creationId xmlns:a16="http://schemas.microsoft.com/office/drawing/2014/main" id="{A09F8BDA-AE62-4CDC-8329-3FCA9B798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34"/>
          <a:stretch/>
        </p:blipFill>
        <p:spPr bwMode="auto">
          <a:xfrm>
            <a:off x="221442" y="865343"/>
            <a:ext cx="6323157" cy="311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0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48394381_291974104788296_5621971749328388096_o.jpg">
            <a:extLst>
              <a:ext uri="{FF2B5EF4-FFF2-40B4-BE49-F238E27FC236}">
                <a16:creationId xmlns:a16="http://schemas.microsoft.com/office/drawing/2014/main" id="{F3617242-391D-44A4-9902-18BDFD3F4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4" r="-1" b="-1"/>
          <a:stretch/>
        </p:blipFill>
        <p:spPr bwMode="auto">
          <a:xfrm>
            <a:off x="0" y="-3330"/>
            <a:ext cx="12192000" cy="68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48394381_291974104788296_5621971749328388096_o.jpg">
            <a:extLst>
              <a:ext uri="{FF2B5EF4-FFF2-40B4-BE49-F238E27FC236}">
                <a16:creationId xmlns:a16="http://schemas.microsoft.com/office/drawing/2014/main" id="{22A6CB32-CA7B-406C-B156-5C3DF7996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61" t="73503" r="1533" b="5794"/>
          <a:stretch/>
        </p:blipFill>
        <p:spPr bwMode="auto">
          <a:xfrm>
            <a:off x="6895554" y="4848837"/>
            <a:ext cx="5109092" cy="1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98F61-CCEF-4723-A912-3BFAAC7F1303}"/>
              </a:ext>
            </a:extLst>
          </p:cNvPr>
          <p:cNvSpPr txBox="1"/>
          <p:nvPr/>
        </p:nvSpPr>
        <p:spPr>
          <a:xfrm>
            <a:off x="7411852" y="5106293"/>
            <a:ext cx="3934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Hackathons</a:t>
            </a:r>
            <a:endParaRPr lang="en-US" sz="7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ircle: Hollow 1">
            <a:extLst>
              <a:ext uri="{FF2B5EF4-FFF2-40B4-BE49-F238E27FC236}">
                <a16:creationId xmlns:a16="http://schemas.microsoft.com/office/drawing/2014/main" id="{B95B8F6D-A44C-49C1-A3CF-31CC06CAB9B6}"/>
              </a:ext>
            </a:extLst>
          </p:cNvPr>
          <p:cNvSpPr/>
          <p:nvPr/>
        </p:nvSpPr>
        <p:spPr>
          <a:xfrm>
            <a:off x="3220070" y="2874408"/>
            <a:ext cx="2147583" cy="2093892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95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0A99D81-8BD2-43EA-B1DE-AF38060E9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3040423"/>
            <a:ext cx="11138962" cy="4127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3" y="0"/>
            <a:ext cx="12192001" cy="199878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F0AC8-E6BA-4BC5-ADF4-0CE8E852068E}"/>
              </a:ext>
            </a:extLst>
          </p:cNvPr>
          <p:cNvSpPr txBox="1"/>
          <p:nvPr/>
        </p:nvSpPr>
        <p:spPr>
          <a:xfrm>
            <a:off x="424962" y="1982450"/>
            <a:ext cx="11139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rial Black" panose="020B0A04020102020204" pitchFamily="34" charset="0"/>
              </a:rPr>
              <a:t>Neural Network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5400" dirty="0">
                <a:solidFill>
                  <a:srgbClr val="FFFFFF"/>
                </a:solidFill>
              </a:rPr>
              <a:t>What is Ai</a:t>
            </a:r>
            <a:r>
              <a:rPr lang="en-US" altLang="zh-CN" sz="5400" dirty="0">
                <a:solidFill>
                  <a:srgbClr val="FFFFFF"/>
                </a:solidFill>
              </a:rPr>
              <a:t>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8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9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3" y="0"/>
            <a:ext cx="12192001" cy="199878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zh-CN" sz="5400" dirty="0">
                <a:solidFill>
                  <a:srgbClr val="FFFFFF"/>
                </a:solidFill>
              </a:rPr>
              <a:t>Sigmoid Curve</a:t>
            </a:r>
            <a:r>
              <a:rPr lang="en-US" altLang="zh-CN" sz="5400" dirty="0">
                <a:solidFill>
                  <a:srgbClr val="FFFFFF"/>
                </a:solidFill>
              </a:rPr>
              <a:t>?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0" name="Picture 2" descr="Image result for sigmoid graph">
            <a:extLst>
              <a:ext uri="{FF2B5EF4-FFF2-40B4-BE49-F238E27FC236}">
                <a16:creationId xmlns:a16="http://schemas.microsoft.com/office/drawing/2014/main" id="{8AF2550C-63F8-4932-AFB1-5477E557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05" y="1998788"/>
            <a:ext cx="533018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0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4831307-5A20-4904-862A-0FF1329A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6" t="14612" r="27429"/>
          <a:stretch/>
        </p:blipFill>
        <p:spPr>
          <a:xfrm>
            <a:off x="6096001" y="-2"/>
            <a:ext cx="6096000" cy="68598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4C185-AD38-4389-BFEE-FB574919BDF3}"/>
              </a:ext>
            </a:extLst>
          </p:cNvPr>
          <p:cNvSpPr txBox="1"/>
          <p:nvPr/>
        </p:nvSpPr>
        <p:spPr>
          <a:xfrm>
            <a:off x="5998128" y="2028614"/>
            <a:ext cx="65168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rial Black" panose="020B0A04020102020204" pitchFamily="34" charset="0"/>
              </a:rPr>
              <a:t>Weather</a:t>
            </a:r>
          </a:p>
          <a:p>
            <a:pPr algn="ctr"/>
            <a:r>
              <a:rPr lang="en-US" sz="8800" dirty="0">
                <a:latin typeface="Arial Black" panose="020B0A04020102020204" pitchFamily="34" charset="0"/>
              </a:rPr>
              <a:t>Forecast</a:t>
            </a:r>
          </a:p>
        </p:txBody>
      </p:sp>
      <p:pic>
        <p:nvPicPr>
          <p:cNvPr id="13" name="WhatsApp Video 2019-03-03 at 18.32.44">
            <a:hlinkClick r:id="" action="ppaction://media"/>
            <a:extLst>
              <a:ext uri="{FF2B5EF4-FFF2-40B4-BE49-F238E27FC236}">
                <a16:creationId xmlns:a16="http://schemas.microsoft.com/office/drawing/2014/main" id="{082EF1F6-0D2A-4858-8EB4-154C4D162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0584" y="0"/>
            <a:ext cx="3432418" cy="6864833"/>
          </a:xfrm>
          <a:prstGeom prst="rect">
            <a:avLst/>
          </a:prstGeom>
        </p:spPr>
      </p:pic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F7112C2-1B12-4E5D-8B3F-D4C388B327AB}"/>
              </a:ext>
            </a:extLst>
          </p:cNvPr>
          <p:cNvSpPr txBox="1">
            <a:spLocks/>
          </p:cNvSpPr>
          <p:nvPr/>
        </p:nvSpPr>
        <p:spPr>
          <a:xfrm>
            <a:off x="5662452" y="5382295"/>
            <a:ext cx="7188199" cy="922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/>
              <a:t>LTSM, long short-term memory</a:t>
            </a:r>
            <a:br>
              <a:rPr lang="en-MY"/>
            </a:br>
            <a:r>
              <a:rPr lang="en-MY"/>
              <a:t>RCNN , reconvolutional neural network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8691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I">
            <a:extLst>
              <a:ext uri="{FF2B5EF4-FFF2-40B4-BE49-F238E27FC236}">
                <a16:creationId xmlns:a16="http://schemas.microsoft.com/office/drawing/2014/main" id="{760E72DC-764D-45B8-8DD8-4382F528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0" b="61721"/>
          <a:stretch/>
        </p:blipFill>
        <p:spPr bwMode="auto">
          <a:xfrm>
            <a:off x="-4" y="0"/>
            <a:ext cx="12192001" cy="14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9EC41B-8AA9-47C1-BB90-2E9964C1AC4F}"/>
              </a:ext>
            </a:extLst>
          </p:cNvPr>
          <p:cNvSpPr/>
          <p:nvPr/>
        </p:nvSpPr>
        <p:spPr>
          <a:xfrm>
            <a:off x="-5" y="0"/>
            <a:ext cx="12192001" cy="1464617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100443-5FFA-4D9E-891A-63F8010EAEE4}"/>
              </a:ext>
            </a:extLst>
          </p:cNvPr>
          <p:cNvSpPr txBox="1">
            <a:spLocks/>
          </p:cNvSpPr>
          <p:nvPr/>
        </p:nvSpPr>
        <p:spPr>
          <a:xfrm>
            <a:off x="526069" y="267084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rgbClr val="FFFFFF"/>
                </a:solidFill>
              </a:rPr>
              <a:t>T-Shirt Size </a:t>
            </a:r>
            <a:r>
              <a:rPr lang="en-GB" altLang="zh-CN" sz="5400" dirty="0">
                <a:solidFill>
                  <a:srgbClr val="FFFFFF"/>
                </a:solidFill>
              </a:rPr>
              <a:t>Prediction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T shirt measurement">
            <a:hlinkClick r:id="" action="ppaction://media"/>
            <a:extLst>
              <a:ext uri="{FF2B5EF4-FFF2-40B4-BE49-F238E27FC236}">
                <a16:creationId xmlns:a16="http://schemas.microsoft.com/office/drawing/2014/main" id="{1CF358AF-BFC0-4769-99CB-098659AC5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8519" y="1464615"/>
            <a:ext cx="8114954" cy="45646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D2541-2896-41A1-A658-7DDB7E88C8C5}"/>
              </a:ext>
            </a:extLst>
          </p:cNvPr>
          <p:cNvSpPr/>
          <p:nvPr/>
        </p:nvSpPr>
        <p:spPr>
          <a:xfrm>
            <a:off x="3047996" y="60915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dirty="0"/>
              <a:t>Facial Recognition (</a:t>
            </a:r>
            <a:r>
              <a:rPr lang="en-MY" dirty="0" err="1"/>
              <a:t>Haar</a:t>
            </a:r>
            <a:r>
              <a:rPr lang="en-MY" dirty="0"/>
              <a:t> Cascade) </a:t>
            </a:r>
          </a:p>
          <a:p>
            <a:pPr algn="ctr"/>
            <a:r>
              <a:rPr lang="en-MY" dirty="0"/>
              <a:t>T-shirt size Classification (Tree-Classifier)</a:t>
            </a:r>
          </a:p>
        </p:txBody>
      </p:sp>
    </p:spTree>
    <p:extLst>
      <p:ext uri="{BB962C8B-B14F-4D97-AF65-F5344CB8AC3E}">
        <p14:creationId xmlns:p14="http://schemas.microsoft.com/office/powerpoint/2010/main" val="40278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spotify logo">
            <a:extLst>
              <a:ext uri="{FF2B5EF4-FFF2-40B4-BE49-F238E27FC236}">
                <a16:creationId xmlns:a16="http://schemas.microsoft.com/office/drawing/2014/main" id="{BD66DFEF-7D21-432D-8ED8-6158312A8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r="18"/>
          <a:stretch/>
        </p:blipFill>
        <p:spPr bwMode="auto">
          <a:xfrm>
            <a:off x="293615" y="0"/>
            <a:ext cx="5637402" cy="38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netflix logo">
            <a:extLst>
              <a:ext uri="{FF2B5EF4-FFF2-40B4-BE49-F238E27FC236}">
                <a16:creationId xmlns:a16="http://schemas.microsoft.com/office/drawing/2014/main" id="{472E8919-50F0-49EF-A76E-D39CA435A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5" y="3814282"/>
            <a:ext cx="5416492" cy="30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780972C-9A8A-4DBC-B6A5-870F0C2934FE}"/>
              </a:ext>
            </a:extLst>
          </p:cNvPr>
          <p:cNvSpPr/>
          <p:nvPr/>
        </p:nvSpPr>
        <p:spPr>
          <a:xfrm>
            <a:off x="0" y="3811222"/>
            <a:ext cx="6096000" cy="3046778"/>
          </a:xfrm>
          <a:prstGeom prst="rect">
            <a:avLst/>
          </a:prstGeom>
          <a:gradFill flip="none" rotWithShape="1">
            <a:gsLst>
              <a:gs pos="100000">
                <a:srgbClr val="FF4747"/>
              </a:gs>
              <a:gs pos="100000">
                <a:srgbClr val="C0000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F638D-3363-4629-9C98-213938445249}"/>
              </a:ext>
            </a:extLst>
          </p:cNvPr>
          <p:cNvSpPr/>
          <p:nvPr/>
        </p:nvSpPr>
        <p:spPr>
          <a:xfrm rot="10800000">
            <a:off x="-46139" y="0"/>
            <a:ext cx="6096000" cy="3046778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100000">
                <a:srgbClr val="00B05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Image result for fuzzy k means gif">
            <a:extLst>
              <a:ext uri="{FF2B5EF4-FFF2-40B4-BE49-F238E27FC236}">
                <a16:creationId xmlns:a16="http://schemas.microsoft.com/office/drawing/2014/main" id="{29992EF5-41DA-4D43-BA1E-CA2F5A3AE7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72" y="602443"/>
            <a:ext cx="5227582" cy="50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0AC327-00E6-4899-B0FB-97A5E10DE0BA}"/>
              </a:ext>
            </a:extLst>
          </p:cNvPr>
          <p:cNvSpPr txBox="1">
            <a:spLocks/>
          </p:cNvSpPr>
          <p:nvPr/>
        </p:nvSpPr>
        <p:spPr>
          <a:xfrm>
            <a:off x="7017479" y="5784856"/>
            <a:ext cx="4255568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  <a:p>
            <a:r>
              <a:rPr lang="en-GB" altLang="zh-CN" sz="1800"/>
              <a:t>Recommendation Systems, fuzzy k-means</a:t>
            </a:r>
          </a:p>
          <a:p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44580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2F638D-3363-4629-9C98-213938445249}"/>
              </a:ext>
            </a:extLst>
          </p:cNvPr>
          <p:cNvSpPr/>
          <p:nvPr/>
        </p:nvSpPr>
        <p:spPr>
          <a:xfrm rot="10800000">
            <a:off x="0" y="0"/>
            <a:ext cx="3988965" cy="6858000"/>
          </a:xfrm>
          <a:prstGeom prst="rect">
            <a:avLst/>
          </a:prstGeom>
          <a:gradFill flip="none" rotWithShape="1">
            <a:gsLst>
              <a:gs pos="100000">
                <a:srgbClr val="00B050"/>
              </a:gs>
              <a:gs pos="100000">
                <a:srgbClr val="00B050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nvidia logo">
            <a:extLst>
              <a:ext uri="{FF2B5EF4-FFF2-40B4-BE49-F238E27FC236}">
                <a16:creationId xmlns:a16="http://schemas.microsoft.com/office/drawing/2014/main" id="{92803A2D-9C65-4D01-B8A4-520EC74F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04417"/>
            <a:ext cx="4316549" cy="28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A7C597-60E8-4364-B0FC-B853C3F7C8BC}"/>
              </a:ext>
            </a:extLst>
          </p:cNvPr>
          <p:cNvSpPr txBox="1">
            <a:spLocks/>
          </p:cNvSpPr>
          <p:nvPr/>
        </p:nvSpPr>
        <p:spPr>
          <a:xfrm>
            <a:off x="-516336" y="5603288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MY" sz="2800" dirty="0"/>
              <a:t>GANs, Generative Adversarial Network</a:t>
            </a:r>
          </a:p>
        </p:txBody>
      </p:sp>
      <p:pic>
        <p:nvPicPr>
          <p:cNvPr id="10" name="Picture 9" descr="https://cdn.vox-cdn.com/thumbor/J8NrhgR5sSDocRXxdz6O3ByO4Hg=/1000x0/filters:no_upscale()/cdn.vox-cdn.com/uploads/chorus_asset/file/15972196/nvidia_gaugan_gif.gif">
            <a:extLst>
              <a:ext uri="{FF2B5EF4-FFF2-40B4-BE49-F238E27FC236}">
                <a16:creationId xmlns:a16="http://schemas.microsoft.com/office/drawing/2014/main" id="{9142B4E5-4A33-4F41-9B0D-098965542B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94" y="883334"/>
            <a:ext cx="7915392" cy="46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75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DA04-A84D-4EDF-A84F-AC7177E35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5758248"/>
            <a:ext cx="9144000" cy="102801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 altLang="zh-CN" dirty="0"/>
              <a:t>Building your own Ai</a:t>
            </a:r>
            <a:endParaRPr lang="en-US" altLang="zh-CN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B69964-6A75-427E-949F-727B2450C8C6}"/>
              </a:ext>
            </a:extLst>
          </p:cNvPr>
          <p:cNvCxnSpPr>
            <a:cxnSpLocks/>
          </p:cNvCxnSpPr>
          <p:nvPr/>
        </p:nvCxnSpPr>
        <p:spPr>
          <a:xfrm flipV="1">
            <a:off x="3089620" y="6752282"/>
            <a:ext cx="6012756" cy="1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74F7D4-D94F-4DC2-8D59-AD88EE026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47" y="0"/>
            <a:ext cx="8043153" cy="5758248"/>
          </a:xfrm>
          <a:prstGeom prst="rect">
            <a:avLst/>
          </a:prstGeom>
        </p:spPr>
      </p:pic>
      <p:pic>
        <p:nvPicPr>
          <p:cNvPr id="9220" name="Picture 4" descr="Image result for azure ml logo transparent">
            <a:extLst>
              <a:ext uri="{FF2B5EF4-FFF2-40B4-BE49-F238E27FC236}">
                <a16:creationId xmlns:a16="http://schemas.microsoft.com/office/drawing/2014/main" id="{C12EA15C-9BF3-4960-82A4-1B703C4FD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8" t="72215" r="3276" b="4548"/>
          <a:stretch/>
        </p:blipFill>
        <p:spPr bwMode="auto">
          <a:xfrm>
            <a:off x="440913" y="4349791"/>
            <a:ext cx="3707934" cy="6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zure ml logo transparent">
            <a:extLst>
              <a:ext uri="{FF2B5EF4-FFF2-40B4-BE49-F238E27FC236}">
                <a16:creationId xmlns:a16="http://schemas.microsoft.com/office/drawing/2014/main" id="{C961FC29-99A8-422D-BC12-7FF33F33C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8" r="38775" b="31213"/>
          <a:stretch/>
        </p:blipFill>
        <p:spPr bwMode="auto">
          <a:xfrm>
            <a:off x="1267229" y="973957"/>
            <a:ext cx="2055303" cy="27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azure ml logo transparent">
            <a:extLst>
              <a:ext uri="{FF2B5EF4-FFF2-40B4-BE49-F238E27FC236}">
                <a16:creationId xmlns:a16="http://schemas.microsoft.com/office/drawing/2014/main" id="{63244828-66BA-452F-BD04-FB7A66F00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8" r="70742"/>
          <a:stretch/>
        </p:blipFill>
        <p:spPr bwMode="auto">
          <a:xfrm>
            <a:off x="911601" y="3502915"/>
            <a:ext cx="2460773" cy="12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3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-Shape 1">
            <a:extLst>
              <a:ext uri="{FF2B5EF4-FFF2-40B4-BE49-F238E27FC236}">
                <a16:creationId xmlns:a16="http://schemas.microsoft.com/office/drawing/2014/main" id="{5BCCE96B-E988-4E33-80CC-5ADA590CB293}"/>
              </a:ext>
            </a:extLst>
          </p:cNvPr>
          <p:cNvSpPr/>
          <p:nvPr/>
        </p:nvSpPr>
        <p:spPr>
          <a:xfrm>
            <a:off x="6345688" y="-2218889"/>
            <a:ext cx="7548461" cy="4437777"/>
          </a:xfrm>
          <a:prstGeom prst="corner">
            <a:avLst>
              <a:gd name="adj1" fmla="val 25622"/>
              <a:gd name="adj2" fmla="val 32587"/>
            </a:avLst>
          </a:prstGeom>
          <a:solidFill>
            <a:srgbClr val="FF4F4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45CA7-8C6F-40CE-9687-A65A4388D5D4}"/>
              </a:ext>
            </a:extLst>
          </p:cNvPr>
          <p:cNvSpPr/>
          <p:nvPr/>
        </p:nvSpPr>
        <p:spPr>
          <a:xfrm>
            <a:off x="6782076" y="1317072"/>
            <a:ext cx="499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altLang="zh-CN" sz="3200" dirty="0"/>
              <a:t>Future Impact on Industries</a:t>
            </a:r>
            <a:r>
              <a:rPr lang="en-US" altLang="zh-CN" sz="3200" dirty="0"/>
              <a:t>?</a:t>
            </a:r>
            <a:endParaRPr lang="en-US" sz="3200" dirty="0"/>
          </a:p>
        </p:txBody>
      </p:sp>
      <p:pic>
        <p:nvPicPr>
          <p:cNvPr id="7" name="Picture 2" descr="Image result for big data">
            <a:extLst>
              <a:ext uri="{FF2B5EF4-FFF2-40B4-BE49-F238E27FC236}">
                <a16:creationId xmlns:a16="http://schemas.microsoft.com/office/drawing/2014/main" id="{F4C2D647-B892-4ED1-BF96-F2170957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5547" b="15360"/>
          <a:stretch/>
        </p:blipFill>
        <p:spPr bwMode="auto">
          <a:xfrm>
            <a:off x="-118" y="3429000"/>
            <a:ext cx="5413814" cy="35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2.wp.com/blog.udacity.com/wp-content/uploads/2014/09/Intro-2Bto-2BAI.png?zoom=1.25&amp;resize=640%2C338">
            <a:extLst>
              <a:ext uri="{FF2B5EF4-FFF2-40B4-BE49-F238E27FC236}">
                <a16:creationId xmlns:a16="http://schemas.microsoft.com/office/drawing/2014/main" id="{AEE04EC3-5D7B-42CD-B1EE-C84FAE17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" y="0"/>
            <a:ext cx="5410043" cy="304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esports dota 2">
            <a:extLst>
              <a:ext uri="{FF2B5EF4-FFF2-40B4-BE49-F238E27FC236}">
                <a16:creationId xmlns:a16="http://schemas.microsoft.com/office/drawing/2014/main" id="{0BDE6D5A-D628-43FA-B8FF-E7F0B090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96" y="3045205"/>
            <a:ext cx="6778304" cy="38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1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</Words>
  <Application>Microsoft Office PowerPoint</Application>
  <PresentationFormat>Widescreen</PresentationFormat>
  <Paragraphs>19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Segoe UI Light</vt:lpstr>
      <vt:lpstr>Office Theme</vt:lpstr>
      <vt:lpstr>Learning python for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your own Ai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python for data science</dc:title>
  <dc:creator>Chia Tze Hank</dc:creator>
  <cp:lastModifiedBy>Chia Tze Hank</cp:lastModifiedBy>
  <cp:revision>1</cp:revision>
  <dcterms:created xsi:type="dcterms:W3CDTF">2019-07-04T02:23:04Z</dcterms:created>
  <dcterms:modified xsi:type="dcterms:W3CDTF">2019-07-04T02:24:57Z</dcterms:modified>
</cp:coreProperties>
</file>